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K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13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A66F2E-F6E5-6547-A2E2-97E7C1F10C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13" y="0"/>
            <a:ext cx="1215957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56A944-D8F6-1049-BDEC-BB62EEECF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6560" y="2107725"/>
            <a:ext cx="622808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K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A220D-77FF-3847-BE01-456832E19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6560" y="4587400"/>
            <a:ext cx="622808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K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6CD69-C4F6-A14F-B5EF-7FCBFAB25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3395-B796-9441-8752-B394782F4E88}" type="datetimeFigureOut">
              <a:rPr lang="en-KE" smtClean="0"/>
              <a:t>12/23/21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FA023-DDE3-854D-A1C4-E276B94A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E08E6-28BE-3C4D-A65C-17301A82C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10D1-4F40-6147-9A46-79E54D180F8B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41419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C589-211A-5743-BA42-31F5B515B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57EA58-4B37-F543-870F-239BDDCD1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C5A75-5180-DD46-ABF5-73D1A394E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3395-B796-9441-8752-B394782F4E88}" type="datetimeFigureOut">
              <a:rPr lang="en-KE" smtClean="0"/>
              <a:t>12/23/21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ADAF2-D6D4-AB4B-983E-C9E38AD8A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16E99-1FD4-D44E-94B8-A493E6E42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10D1-4F40-6147-9A46-79E54D180F8B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80207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19A0D-040A-0247-8259-DA7571D231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2E8557-B4BF-514D-BDB9-5C3C8869C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B741D-3134-BD42-8857-B0B559637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3395-B796-9441-8752-B394782F4E88}" type="datetimeFigureOut">
              <a:rPr lang="en-KE" smtClean="0"/>
              <a:t>12/23/21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3B7CD-5C60-C344-98A0-06587C147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F46C0-542B-184F-8E17-CFA9F534E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10D1-4F40-6147-9A46-79E54D180F8B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15304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6C38A-A8F9-AC4D-9021-B4DC0D71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F3359-E603-364E-8D0B-D617F331E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02054-AA5E-7044-9C1E-E3C625AF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3395-B796-9441-8752-B394782F4E88}" type="datetimeFigureOut">
              <a:rPr lang="en-KE" smtClean="0"/>
              <a:t>12/23/21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4FBAF-0CE6-2E41-8259-2B783F169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C8F86-1567-C542-B873-F9DFD9F5F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10D1-4F40-6147-9A46-79E54D180F8B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39174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5E88E-0932-3A40-BA3C-75732D8F9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93C37-25BD-4844-8F0F-91E7B71D5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FDF94-4805-3E45-AD8E-29A18A30E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3395-B796-9441-8752-B394782F4E88}" type="datetimeFigureOut">
              <a:rPr lang="en-KE" smtClean="0"/>
              <a:t>12/23/21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83E97-8A80-B549-A4CC-384CD42F6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74399-C285-AA45-A27D-B4DCB643E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10D1-4F40-6147-9A46-79E54D180F8B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58101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079FF-E071-064E-BDBE-C31A87507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14865-3477-CC4B-934B-E1B5EB4794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F961E8-A796-8E41-942F-1270B565A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2B6A2-D1DE-BE49-B081-A07DFC2FC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3395-B796-9441-8752-B394782F4E88}" type="datetimeFigureOut">
              <a:rPr lang="en-KE" smtClean="0"/>
              <a:t>12/23/21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B1FC41-96E7-1B48-AAE5-5529DD56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4759BA-9F62-C340-B87B-8610F612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10D1-4F40-6147-9A46-79E54D180F8B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218594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55727-E272-3B4B-A2E1-251DB336F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994E7-1F2A-3242-824A-D4C7EEF03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3E01A2-142C-9F4C-9C3A-070689D1E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0C218F-5AE2-FE49-8E59-44EC4F0E6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C0E589-7AD0-D445-8F9C-DB54220E6C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D4BFA9-D426-A344-BFA1-9285A542F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3395-B796-9441-8752-B394782F4E88}" type="datetimeFigureOut">
              <a:rPr lang="en-KE" smtClean="0"/>
              <a:t>12/23/21</a:t>
            </a:fld>
            <a:endParaRPr lang="en-K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57347B-64D3-EA48-832E-12ECC954E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CF2E21-CC1B-4D41-8D79-81B02C9D5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10D1-4F40-6147-9A46-79E54D180F8B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56041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81C86D-56F1-7D4B-BE10-EDF245079F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13" y="0"/>
            <a:ext cx="1215957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16B54A-A395-1C40-A028-CFE25781C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1722120"/>
            <a:ext cx="4876800" cy="3413760"/>
          </a:xfrm>
        </p:spPr>
        <p:txBody>
          <a:bodyPr/>
          <a:lstStyle>
            <a:lvl1pPr algn="ctr">
              <a:defRPr b="1">
                <a:solidFill>
                  <a:srgbClr val="BD1318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K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318378-C614-2144-BE2F-1030D15DF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3395-B796-9441-8752-B394782F4E88}" type="datetimeFigureOut">
              <a:rPr lang="en-KE" smtClean="0"/>
              <a:t>12/23/21</a:t>
            </a:fld>
            <a:endParaRPr lang="en-K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10FEC7-9FB5-4D46-9ABB-C12C61A95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A3DB1-3E88-0649-BF4C-35C4663A8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10D1-4F40-6147-9A46-79E54D180F8B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4151678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2B2D8-9F30-504C-AEF2-4CE61DE59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3395-B796-9441-8752-B394782F4E88}" type="datetimeFigureOut">
              <a:rPr lang="en-KE" smtClean="0"/>
              <a:t>12/23/21</a:t>
            </a:fld>
            <a:endParaRPr lang="en-K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519D5A-2653-CA47-9C66-1B539D63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DE6EE-C36C-9A4A-8FC6-8BB7883CC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10D1-4F40-6147-9A46-79E54D180F8B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149113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6E1FC-D3BF-5143-8B0A-0C7D7C5C6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DC7CE-79F9-C24D-8EAA-14F7173CB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071CCF-6051-F943-848C-2F4B829E7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97810-2DD6-4C46-8ADE-1A13AD730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3395-B796-9441-8752-B394782F4E88}" type="datetimeFigureOut">
              <a:rPr lang="en-KE" smtClean="0"/>
              <a:t>12/23/21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BA1CC-E498-E34C-B164-16AC9D715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E8DFA-05B0-194A-8E5A-BAC6B9C62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10D1-4F40-6147-9A46-79E54D180F8B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82844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B36CB-39E1-E44C-8026-373FF5201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8C439-D6EF-6440-A554-DA01783AAA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K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CDD951-66DA-4344-92D6-ABBDED748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0930E-9607-FC49-8BD2-D317BD8E9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3395-B796-9441-8752-B394782F4E88}" type="datetimeFigureOut">
              <a:rPr lang="en-KE" smtClean="0"/>
              <a:t>12/23/21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17586-B911-F240-B58D-EDECC11B5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8E3F0-680F-0247-B67C-029DBF65C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010D1-4F40-6147-9A46-79E54D180F8B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15231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ABA69F-3EDF-D345-8440-06ACC986FA6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213" y="0"/>
            <a:ext cx="12159574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9A2B02-017B-3242-8116-98AE53894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80F81-5367-9944-A61E-AA573F902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DC284-01E6-B144-9BAB-F5CEB5621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13395-B796-9441-8752-B394782F4E88}" type="datetimeFigureOut">
              <a:rPr lang="en-KE" smtClean="0"/>
              <a:t>12/23/21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8ABB4-B0C9-0046-A53F-A350B0289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BCE1B-E8DC-984D-80DD-C8FAB08D8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010D1-4F40-6147-9A46-79E54D180F8B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46154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F5F9D-7F3B-A743-990E-63EBDFA227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Demo Slides</a:t>
            </a:r>
            <a:endParaRPr lang="en-K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AFAA94-4A11-4A42-BDDC-84E197271A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Subtitle Comes Here</a:t>
            </a:r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769331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33353-1E72-814A-8BC4-5346F2FBF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One Comes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4BFF6-CC64-3242-81AB-E32DA337A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</a:p>
          <a:p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autem</a:t>
            </a:r>
            <a:r>
              <a:rPr lang="en-US" dirty="0"/>
              <a:t>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2922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33353-1E72-814A-8BC4-5346F2FBF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One Comes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4BFF6-CC64-3242-81AB-E32DA337A4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</a:p>
          <a:p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0A6A30-0217-3741-B66A-2F3ACFE4DF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Duis </a:t>
            </a:r>
            <a:r>
              <a:rPr lang="en-US" dirty="0" err="1"/>
              <a:t>autem</a:t>
            </a:r>
            <a:r>
              <a:rPr lang="en-US" dirty="0"/>
              <a:t>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</a:t>
            </a:r>
          </a:p>
          <a:p>
            <a:r>
              <a:rPr lang="en-US" dirty="0"/>
              <a:t>Vel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29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B7A-57F3-BB4E-BB04-1341A1CBD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Separator slide</a:t>
            </a:r>
          </a:p>
        </p:txBody>
      </p:sp>
    </p:spTree>
    <p:extLst>
      <p:ext uri="{BB962C8B-B14F-4D97-AF65-F5344CB8AC3E}">
        <p14:creationId xmlns:p14="http://schemas.microsoft.com/office/powerpoint/2010/main" val="3619076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12236-C69F-514D-BBC7-3D8BB344E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35684"/>
            <a:ext cx="5926772" cy="962809"/>
          </a:xfrm>
        </p:spPr>
        <p:txBody>
          <a:bodyPr>
            <a:noAutofit/>
          </a:bodyPr>
          <a:lstStyle/>
          <a:p>
            <a:r>
              <a:rPr lang="en-US" sz="4400" dirty="0"/>
              <a:t>Title Comes here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6C51A8-46C0-4E48-A838-29970D574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691907"/>
            <a:ext cx="6172200" cy="346466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62FC74-1E1C-0247-B3A6-1D96FCC2C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31981"/>
            <a:ext cx="3932237" cy="4137007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</a:p>
          <a:p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03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D2ECAF0-84B0-6F43-A643-9D1D97CD36F5}"/>
              </a:ext>
            </a:extLst>
          </p:cNvPr>
          <p:cNvSpPr txBox="1">
            <a:spLocks/>
          </p:cNvSpPr>
          <p:nvPr/>
        </p:nvSpPr>
        <p:spPr>
          <a:xfrm>
            <a:off x="3132614" y="2947595"/>
            <a:ext cx="5926772" cy="9628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Thank you for your time</a:t>
            </a:r>
          </a:p>
        </p:txBody>
      </p:sp>
    </p:spTree>
    <p:extLst>
      <p:ext uri="{BB962C8B-B14F-4D97-AF65-F5344CB8AC3E}">
        <p14:creationId xmlns:p14="http://schemas.microsoft.com/office/powerpoint/2010/main" val="2940355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F816946BF9B24DB7F26955C4543618" ma:contentTypeVersion="9" ma:contentTypeDescription="Create a new document." ma:contentTypeScope="" ma:versionID="f83a017b00179535ba734d13d836873f">
  <xsd:schema xmlns:xsd="http://www.w3.org/2001/XMLSchema" xmlns:xs="http://www.w3.org/2001/XMLSchema" xmlns:p="http://schemas.microsoft.com/office/2006/metadata/properties" xmlns:ns2="4526b749-01de-4416-a7d8-a2effcd30547" targetNamespace="http://schemas.microsoft.com/office/2006/metadata/properties" ma:root="true" ma:fieldsID="2f3f2e2b342ee0fc112d7f8f6bff53ff" ns2:_="">
    <xsd:import namespace="4526b749-01de-4416-a7d8-a2effcd305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6b749-01de-4416-a7d8-a2effcd305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EA4CCB-A792-4733-83E2-A0E9EA3BE873}"/>
</file>

<file path=customXml/itemProps2.xml><?xml version="1.0" encoding="utf-8"?>
<ds:datastoreItem xmlns:ds="http://schemas.openxmlformats.org/officeDocument/2006/customXml" ds:itemID="{D1DE3E8E-65FE-4B6E-9065-361360C08A2B}"/>
</file>

<file path=customXml/itemProps3.xml><?xml version="1.0" encoding="utf-8"?>
<ds:datastoreItem xmlns:ds="http://schemas.openxmlformats.org/officeDocument/2006/customXml" ds:itemID="{F3420589-42E4-4515-8FC9-122454DCDA95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217</Words>
  <Application>Microsoft Macintosh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Demo Slides</vt:lpstr>
      <vt:lpstr>Title One Comes Here</vt:lpstr>
      <vt:lpstr>Title One Comes Here</vt:lpstr>
      <vt:lpstr>A Separator slide</vt:lpstr>
      <vt:lpstr>Title Comes here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2021-03-30T16:50:59Z</dcterms:created>
  <dcterms:modified xsi:type="dcterms:W3CDTF">2021-12-23T07:38:04Z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0x010100ACF816946BF9B24DB7F26955C4543618</vt:lpwstr>
  </property>
</Properties>
</file>